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353"/>
  </p:normalViewPr>
  <p:slideViewPr>
    <p:cSldViewPr snapToGrid="0" snapToObjects="1">
      <p:cViewPr varScale="1">
        <p:scale>
          <a:sx n="88" d="100"/>
          <a:sy n="88" d="100"/>
        </p:scale>
        <p:origin x="1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412587-618F-4E90-ADCA-2C7943195DB5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999FCA3-77A5-447B-9903-B9BD09E52F9B}">
      <dgm:prSet/>
      <dgm:spPr/>
      <dgm:t>
        <a:bodyPr/>
        <a:lstStyle/>
        <a:p>
          <a:endParaRPr lang="en-US" dirty="0"/>
        </a:p>
      </dgm:t>
    </dgm:pt>
    <dgm:pt modelId="{BCAFA5F8-4B47-4F59-A34F-0C09D89C7E73}" type="parTrans" cxnId="{9A14CD40-D21A-4438-BC75-D74F87877FF3}">
      <dgm:prSet/>
      <dgm:spPr/>
      <dgm:t>
        <a:bodyPr/>
        <a:lstStyle/>
        <a:p>
          <a:endParaRPr lang="en-US"/>
        </a:p>
      </dgm:t>
    </dgm:pt>
    <dgm:pt modelId="{C5628F3C-3A7E-405B-BCE5-B6EDEDDC4FF3}" type="sibTrans" cxnId="{9A14CD40-D21A-4438-BC75-D74F87877FF3}">
      <dgm:prSet custT="1"/>
      <dgm:spPr/>
      <dgm:t>
        <a:bodyPr/>
        <a:lstStyle/>
        <a:p>
          <a:r>
            <a:rPr lang="en-US" sz="2800" dirty="0"/>
            <a:t>Sarina Jones</a:t>
          </a:r>
        </a:p>
      </dgm:t>
    </dgm:pt>
    <dgm:pt modelId="{F0FAEB57-1B5B-472C-BE3D-1CF3061913B3}">
      <dgm:prSet/>
      <dgm:spPr/>
      <dgm:t>
        <a:bodyPr/>
        <a:lstStyle/>
        <a:p>
          <a:endParaRPr lang="en-US" dirty="0"/>
        </a:p>
      </dgm:t>
    </dgm:pt>
    <dgm:pt modelId="{AB707E1C-83B9-4BD0-970C-3C6238D3753A}" type="parTrans" cxnId="{297A0296-F58B-4255-AF18-CFAA4CBF9A83}">
      <dgm:prSet/>
      <dgm:spPr/>
      <dgm:t>
        <a:bodyPr/>
        <a:lstStyle/>
        <a:p>
          <a:endParaRPr lang="en-US"/>
        </a:p>
      </dgm:t>
    </dgm:pt>
    <dgm:pt modelId="{F4470E7A-93F6-466E-A59F-D322A871AF30}" type="sibTrans" cxnId="{297A0296-F58B-4255-AF18-CFAA4CBF9A83}">
      <dgm:prSet custT="1"/>
      <dgm:spPr/>
      <dgm:t>
        <a:bodyPr/>
        <a:lstStyle/>
        <a:p>
          <a:r>
            <a:rPr lang="en-US" sz="2800" dirty="0"/>
            <a:t>Frank Illiano</a:t>
          </a:r>
        </a:p>
      </dgm:t>
    </dgm:pt>
    <dgm:pt modelId="{BF907C6E-C9A0-4AD8-8B92-41A98209899F}">
      <dgm:prSet/>
      <dgm:spPr/>
      <dgm:t>
        <a:bodyPr/>
        <a:lstStyle/>
        <a:p>
          <a:endParaRPr lang="en-US" dirty="0"/>
        </a:p>
      </dgm:t>
    </dgm:pt>
    <dgm:pt modelId="{5A31A085-D3B4-4003-9D5A-7D982D2C0BEE}" type="parTrans" cxnId="{F0C6DF15-275C-46DB-9900-E51D69526F13}">
      <dgm:prSet/>
      <dgm:spPr/>
      <dgm:t>
        <a:bodyPr/>
        <a:lstStyle/>
        <a:p>
          <a:endParaRPr lang="en-US"/>
        </a:p>
      </dgm:t>
    </dgm:pt>
    <dgm:pt modelId="{CE49EA8C-D012-4791-BF4F-D9C2A102602C}" type="sibTrans" cxnId="{F0C6DF15-275C-46DB-9900-E51D69526F13}">
      <dgm:prSet/>
      <dgm:spPr/>
      <dgm:t>
        <a:bodyPr/>
        <a:lstStyle/>
        <a:p>
          <a:r>
            <a:rPr lang="en-US" dirty="0"/>
            <a:t>Ehsan Salih</a:t>
          </a:r>
        </a:p>
      </dgm:t>
    </dgm:pt>
    <dgm:pt modelId="{8AF1497A-4CBA-CD4D-AC52-4A36B3E97D89}" type="pres">
      <dgm:prSet presAssocID="{8E412587-618F-4E90-ADCA-2C7943195DB5}" presName="Name0" presStyleCnt="0">
        <dgm:presLayoutVars>
          <dgm:chMax/>
          <dgm:chPref/>
          <dgm:dir/>
          <dgm:animLvl val="lvl"/>
        </dgm:presLayoutVars>
      </dgm:prSet>
      <dgm:spPr/>
    </dgm:pt>
    <dgm:pt modelId="{DB1FC6F5-EDB7-AE4C-89DB-2205F8F78F2C}" type="pres">
      <dgm:prSet presAssocID="{F999FCA3-77A5-447B-9903-B9BD09E52F9B}" presName="composite" presStyleCnt="0"/>
      <dgm:spPr/>
    </dgm:pt>
    <dgm:pt modelId="{87DF3A29-E890-AA41-BB08-BA834F3D4650}" type="pres">
      <dgm:prSet presAssocID="{F999FCA3-77A5-447B-9903-B9BD09E52F9B}" presName="Parent1" presStyleLbl="node1" presStyleIdx="0" presStyleCnt="6" custLinFactNeighborX="1579" custLinFactNeighborY="-4087">
        <dgm:presLayoutVars>
          <dgm:chMax val="1"/>
          <dgm:chPref val="1"/>
          <dgm:bulletEnabled val="1"/>
        </dgm:presLayoutVars>
      </dgm:prSet>
      <dgm:spPr/>
    </dgm:pt>
    <dgm:pt modelId="{541F9B32-8744-4C4C-BD3A-9052B451375D}" type="pres">
      <dgm:prSet presAssocID="{F999FCA3-77A5-447B-9903-B9BD09E52F9B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E1CDC33-4A45-7242-A300-59F8325BB68D}" type="pres">
      <dgm:prSet presAssocID="{F999FCA3-77A5-447B-9903-B9BD09E52F9B}" presName="BalanceSpacing" presStyleCnt="0"/>
      <dgm:spPr/>
    </dgm:pt>
    <dgm:pt modelId="{7A10AE28-148B-8A4A-80C8-31EF871F673F}" type="pres">
      <dgm:prSet presAssocID="{F999FCA3-77A5-447B-9903-B9BD09E52F9B}" presName="BalanceSpacing1" presStyleCnt="0"/>
      <dgm:spPr/>
    </dgm:pt>
    <dgm:pt modelId="{E4F5C6FA-6909-C84A-A324-5D22F3EA5B62}" type="pres">
      <dgm:prSet presAssocID="{C5628F3C-3A7E-405B-BCE5-B6EDEDDC4FF3}" presName="Accent1Text" presStyleLbl="node1" presStyleIdx="1" presStyleCnt="6" custLinFactNeighborX="-4493" custLinFactNeighborY="-3384"/>
      <dgm:spPr/>
    </dgm:pt>
    <dgm:pt modelId="{19B9719C-F6EB-E740-9DED-E9E7F2C08785}" type="pres">
      <dgm:prSet presAssocID="{C5628F3C-3A7E-405B-BCE5-B6EDEDDC4FF3}" presName="spaceBetweenRectangles" presStyleCnt="0"/>
      <dgm:spPr/>
    </dgm:pt>
    <dgm:pt modelId="{AC83BC7D-C15A-FA49-8C33-C0EC5E9A6D91}" type="pres">
      <dgm:prSet presAssocID="{F0FAEB57-1B5B-472C-BE3D-1CF3061913B3}" presName="composite" presStyleCnt="0"/>
      <dgm:spPr/>
    </dgm:pt>
    <dgm:pt modelId="{608CF333-04DD-664E-9977-858001668991}" type="pres">
      <dgm:prSet presAssocID="{F0FAEB57-1B5B-472C-BE3D-1CF3061913B3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02B86693-51B0-3141-B4D6-4EDEDFC6572E}" type="pres">
      <dgm:prSet presAssocID="{F0FAEB57-1B5B-472C-BE3D-1CF3061913B3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C04B7F1-65C3-5246-BA07-A2EE460C2045}" type="pres">
      <dgm:prSet presAssocID="{F0FAEB57-1B5B-472C-BE3D-1CF3061913B3}" presName="BalanceSpacing" presStyleCnt="0"/>
      <dgm:spPr/>
    </dgm:pt>
    <dgm:pt modelId="{ED274192-8752-CA46-8714-7CC9E6808A1B}" type="pres">
      <dgm:prSet presAssocID="{F0FAEB57-1B5B-472C-BE3D-1CF3061913B3}" presName="BalanceSpacing1" presStyleCnt="0"/>
      <dgm:spPr/>
    </dgm:pt>
    <dgm:pt modelId="{E6C8E9BF-20FF-804B-8650-A10CFD911962}" type="pres">
      <dgm:prSet presAssocID="{F4470E7A-93F6-466E-A59F-D322A871AF30}" presName="Accent1Text" presStyleLbl="node1" presStyleIdx="3" presStyleCnt="6"/>
      <dgm:spPr/>
    </dgm:pt>
    <dgm:pt modelId="{1579E932-3025-ED4A-8DD3-545DD9CC4D30}" type="pres">
      <dgm:prSet presAssocID="{F4470E7A-93F6-466E-A59F-D322A871AF30}" presName="spaceBetweenRectangles" presStyleCnt="0"/>
      <dgm:spPr/>
    </dgm:pt>
    <dgm:pt modelId="{1E4A853C-FBCA-2642-B1A0-E7C7D82382EE}" type="pres">
      <dgm:prSet presAssocID="{BF907C6E-C9A0-4AD8-8B92-41A98209899F}" presName="composite" presStyleCnt="0"/>
      <dgm:spPr/>
    </dgm:pt>
    <dgm:pt modelId="{BCEF5D7A-E9A4-644D-AC34-9EE22EC621D7}" type="pres">
      <dgm:prSet presAssocID="{BF907C6E-C9A0-4AD8-8B92-41A98209899F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AE767CD2-EE76-0040-B8A4-A4F41E855791}" type="pres">
      <dgm:prSet presAssocID="{BF907C6E-C9A0-4AD8-8B92-41A98209899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C731110-91F4-B34B-8EBB-D8CD3DB9BE5B}" type="pres">
      <dgm:prSet presAssocID="{BF907C6E-C9A0-4AD8-8B92-41A98209899F}" presName="BalanceSpacing" presStyleCnt="0"/>
      <dgm:spPr/>
    </dgm:pt>
    <dgm:pt modelId="{251BDFF1-C2AE-9347-8988-C65CAF13712A}" type="pres">
      <dgm:prSet presAssocID="{BF907C6E-C9A0-4AD8-8B92-41A98209899F}" presName="BalanceSpacing1" presStyleCnt="0"/>
      <dgm:spPr/>
    </dgm:pt>
    <dgm:pt modelId="{010FE03F-64AE-2943-AB3F-FB22FA46F521}" type="pres">
      <dgm:prSet presAssocID="{CE49EA8C-D012-4791-BF4F-D9C2A102602C}" presName="Accent1Text" presStyleLbl="node1" presStyleIdx="5" presStyleCnt="6"/>
      <dgm:spPr/>
    </dgm:pt>
  </dgm:ptLst>
  <dgm:cxnLst>
    <dgm:cxn modelId="{2B61160F-D9C1-0744-9D73-535108AD3FB6}" type="presOf" srcId="{8E412587-618F-4E90-ADCA-2C7943195DB5}" destId="{8AF1497A-4CBA-CD4D-AC52-4A36B3E97D89}" srcOrd="0" destOrd="0" presId="urn:microsoft.com/office/officeart/2008/layout/AlternatingHexagons"/>
    <dgm:cxn modelId="{F0C6DF15-275C-46DB-9900-E51D69526F13}" srcId="{8E412587-618F-4E90-ADCA-2C7943195DB5}" destId="{BF907C6E-C9A0-4AD8-8B92-41A98209899F}" srcOrd="2" destOrd="0" parTransId="{5A31A085-D3B4-4003-9D5A-7D982D2C0BEE}" sibTransId="{CE49EA8C-D012-4791-BF4F-D9C2A102602C}"/>
    <dgm:cxn modelId="{4BD1D729-8FA2-4A42-B9B4-EEBD638B19A3}" type="presOf" srcId="{F999FCA3-77A5-447B-9903-B9BD09E52F9B}" destId="{87DF3A29-E890-AA41-BB08-BA834F3D4650}" srcOrd="0" destOrd="0" presId="urn:microsoft.com/office/officeart/2008/layout/AlternatingHexagons"/>
    <dgm:cxn modelId="{B438E52A-FB2B-5545-8A51-34C0C426070E}" type="presOf" srcId="{CE49EA8C-D012-4791-BF4F-D9C2A102602C}" destId="{010FE03F-64AE-2943-AB3F-FB22FA46F521}" srcOrd="0" destOrd="0" presId="urn:microsoft.com/office/officeart/2008/layout/AlternatingHexagons"/>
    <dgm:cxn modelId="{9A14CD40-D21A-4438-BC75-D74F87877FF3}" srcId="{8E412587-618F-4E90-ADCA-2C7943195DB5}" destId="{F999FCA3-77A5-447B-9903-B9BD09E52F9B}" srcOrd="0" destOrd="0" parTransId="{BCAFA5F8-4B47-4F59-A34F-0C09D89C7E73}" sibTransId="{C5628F3C-3A7E-405B-BCE5-B6EDEDDC4FF3}"/>
    <dgm:cxn modelId="{9565CE41-33EB-0F4C-9628-5A16A7772F2D}" type="presOf" srcId="{F0FAEB57-1B5B-472C-BE3D-1CF3061913B3}" destId="{608CF333-04DD-664E-9977-858001668991}" srcOrd="0" destOrd="0" presId="urn:microsoft.com/office/officeart/2008/layout/AlternatingHexagons"/>
    <dgm:cxn modelId="{C2C1B661-216B-1D47-A451-6278D95036E4}" type="presOf" srcId="{F4470E7A-93F6-466E-A59F-D322A871AF30}" destId="{E6C8E9BF-20FF-804B-8650-A10CFD911962}" srcOrd="0" destOrd="0" presId="urn:microsoft.com/office/officeart/2008/layout/AlternatingHexagons"/>
    <dgm:cxn modelId="{7B2C7E6D-3AC4-6F4E-8EDF-4ED890F6D591}" type="presOf" srcId="{BF907C6E-C9A0-4AD8-8B92-41A98209899F}" destId="{BCEF5D7A-E9A4-644D-AC34-9EE22EC621D7}" srcOrd="0" destOrd="0" presId="urn:microsoft.com/office/officeart/2008/layout/AlternatingHexagons"/>
    <dgm:cxn modelId="{297A0296-F58B-4255-AF18-CFAA4CBF9A83}" srcId="{8E412587-618F-4E90-ADCA-2C7943195DB5}" destId="{F0FAEB57-1B5B-472C-BE3D-1CF3061913B3}" srcOrd="1" destOrd="0" parTransId="{AB707E1C-83B9-4BD0-970C-3C6238D3753A}" sibTransId="{F4470E7A-93F6-466E-A59F-D322A871AF30}"/>
    <dgm:cxn modelId="{1EB589D8-B3B1-D945-9193-BCEB70057231}" type="presOf" srcId="{C5628F3C-3A7E-405B-BCE5-B6EDEDDC4FF3}" destId="{E4F5C6FA-6909-C84A-A324-5D22F3EA5B62}" srcOrd="0" destOrd="0" presId="urn:microsoft.com/office/officeart/2008/layout/AlternatingHexagons"/>
    <dgm:cxn modelId="{1347C5CA-9BD0-9440-BA1F-5D49A57FAC01}" type="presParOf" srcId="{8AF1497A-4CBA-CD4D-AC52-4A36B3E97D89}" destId="{DB1FC6F5-EDB7-AE4C-89DB-2205F8F78F2C}" srcOrd="0" destOrd="0" presId="urn:microsoft.com/office/officeart/2008/layout/AlternatingHexagons"/>
    <dgm:cxn modelId="{2B2385F2-BA47-DD41-B6DA-C8E60DDABC64}" type="presParOf" srcId="{DB1FC6F5-EDB7-AE4C-89DB-2205F8F78F2C}" destId="{87DF3A29-E890-AA41-BB08-BA834F3D4650}" srcOrd="0" destOrd="0" presId="urn:microsoft.com/office/officeart/2008/layout/AlternatingHexagons"/>
    <dgm:cxn modelId="{09370027-F544-294A-ABB7-AB01C1612EDE}" type="presParOf" srcId="{DB1FC6F5-EDB7-AE4C-89DB-2205F8F78F2C}" destId="{541F9B32-8744-4C4C-BD3A-9052B451375D}" srcOrd="1" destOrd="0" presId="urn:microsoft.com/office/officeart/2008/layout/AlternatingHexagons"/>
    <dgm:cxn modelId="{DF103DC6-689A-8349-A85D-BF0EA95A0451}" type="presParOf" srcId="{DB1FC6F5-EDB7-AE4C-89DB-2205F8F78F2C}" destId="{AE1CDC33-4A45-7242-A300-59F8325BB68D}" srcOrd="2" destOrd="0" presId="urn:microsoft.com/office/officeart/2008/layout/AlternatingHexagons"/>
    <dgm:cxn modelId="{447E8456-AC56-D449-93D2-0EFB6CA94FED}" type="presParOf" srcId="{DB1FC6F5-EDB7-AE4C-89DB-2205F8F78F2C}" destId="{7A10AE28-148B-8A4A-80C8-31EF871F673F}" srcOrd="3" destOrd="0" presId="urn:microsoft.com/office/officeart/2008/layout/AlternatingHexagons"/>
    <dgm:cxn modelId="{25988CEB-FCE1-EA43-BBE9-D9A335EDBD43}" type="presParOf" srcId="{DB1FC6F5-EDB7-AE4C-89DB-2205F8F78F2C}" destId="{E4F5C6FA-6909-C84A-A324-5D22F3EA5B62}" srcOrd="4" destOrd="0" presId="urn:microsoft.com/office/officeart/2008/layout/AlternatingHexagons"/>
    <dgm:cxn modelId="{AE862AC4-FAB1-AB48-BF00-867DB186CDE1}" type="presParOf" srcId="{8AF1497A-4CBA-CD4D-AC52-4A36B3E97D89}" destId="{19B9719C-F6EB-E740-9DED-E9E7F2C08785}" srcOrd="1" destOrd="0" presId="urn:microsoft.com/office/officeart/2008/layout/AlternatingHexagons"/>
    <dgm:cxn modelId="{F64BAE0A-D64C-1A44-9646-C0935892ED6B}" type="presParOf" srcId="{8AF1497A-4CBA-CD4D-AC52-4A36B3E97D89}" destId="{AC83BC7D-C15A-FA49-8C33-C0EC5E9A6D91}" srcOrd="2" destOrd="0" presId="urn:microsoft.com/office/officeart/2008/layout/AlternatingHexagons"/>
    <dgm:cxn modelId="{706AA462-02D8-7147-8F30-E7650BC52F9A}" type="presParOf" srcId="{AC83BC7D-C15A-FA49-8C33-C0EC5E9A6D91}" destId="{608CF333-04DD-664E-9977-858001668991}" srcOrd="0" destOrd="0" presId="urn:microsoft.com/office/officeart/2008/layout/AlternatingHexagons"/>
    <dgm:cxn modelId="{3C7A04CC-4A9C-6046-BBAE-7A243518AA28}" type="presParOf" srcId="{AC83BC7D-C15A-FA49-8C33-C0EC5E9A6D91}" destId="{02B86693-51B0-3141-B4D6-4EDEDFC6572E}" srcOrd="1" destOrd="0" presId="urn:microsoft.com/office/officeart/2008/layout/AlternatingHexagons"/>
    <dgm:cxn modelId="{FFC2F0CE-77F8-8B4F-8D66-DE3ADACE2572}" type="presParOf" srcId="{AC83BC7D-C15A-FA49-8C33-C0EC5E9A6D91}" destId="{4C04B7F1-65C3-5246-BA07-A2EE460C2045}" srcOrd="2" destOrd="0" presId="urn:microsoft.com/office/officeart/2008/layout/AlternatingHexagons"/>
    <dgm:cxn modelId="{398B4CBD-9C76-194D-88FE-72C615FC08AD}" type="presParOf" srcId="{AC83BC7D-C15A-FA49-8C33-C0EC5E9A6D91}" destId="{ED274192-8752-CA46-8714-7CC9E6808A1B}" srcOrd="3" destOrd="0" presId="urn:microsoft.com/office/officeart/2008/layout/AlternatingHexagons"/>
    <dgm:cxn modelId="{56866341-5224-414E-9743-65995A043EBF}" type="presParOf" srcId="{AC83BC7D-C15A-FA49-8C33-C0EC5E9A6D91}" destId="{E6C8E9BF-20FF-804B-8650-A10CFD911962}" srcOrd="4" destOrd="0" presId="urn:microsoft.com/office/officeart/2008/layout/AlternatingHexagons"/>
    <dgm:cxn modelId="{991F0A1C-FB1B-8B4E-9EA7-D76624EDFAD8}" type="presParOf" srcId="{8AF1497A-4CBA-CD4D-AC52-4A36B3E97D89}" destId="{1579E932-3025-ED4A-8DD3-545DD9CC4D30}" srcOrd="3" destOrd="0" presId="urn:microsoft.com/office/officeart/2008/layout/AlternatingHexagons"/>
    <dgm:cxn modelId="{D9E7D2B1-5174-4C4F-80D2-51A11CC087D9}" type="presParOf" srcId="{8AF1497A-4CBA-CD4D-AC52-4A36B3E97D89}" destId="{1E4A853C-FBCA-2642-B1A0-E7C7D82382EE}" srcOrd="4" destOrd="0" presId="urn:microsoft.com/office/officeart/2008/layout/AlternatingHexagons"/>
    <dgm:cxn modelId="{A7F160DB-B1CE-0644-81B6-A6FD0F622C22}" type="presParOf" srcId="{1E4A853C-FBCA-2642-B1A0-E7C7D82382EE}" destId="{BCEF5D7A-E9A4-644D-AC34-9EE22EC621D7}" srcOrd="0" destOrd="0" presId="urn:microsoft.com/office/officeart/2008/layout/AlternatingHexagons"/>
    <dgm:cxn modelId="{044A212B-15C4-CE4F-8DBA-CCD52C5C820B}" type="presParOf" srcId="{1E4A853C-FBCA-2642-B1A0-E7C7D82382EE}" destId="{AE767CD2-EE76-0040-B8A4-A4F41E855791}" srcOrd="1" destOrd="0" presId="urn:microsoft.com/office/officeart/2008/layout/AlternatingHexagons"/>
    <dgm:cxn modelId="{C6AFE4E7-8136-D74C-A447-312B92AC8E5B}" type="presParOf" srcId="{1E4A853C-FBCA-2642-B1A0-E7C7D82382EE}" destId="{BC731110-91F4-B34B-8EBB-D8CD3DB9BE5B}" srcOrd="2" destOrd="0" presId="urn:microsoft.com/office/officeart/2008/layout/AlternatingHexagons"/>
    <dgm:cxn modelId="{31A3BB37-DD6B-F140-81AA-55AC16CFC25C}" type="presParOf" srcId="{1E4A853C-FBCA-2642-B1A0-E7C7D82382EE}" destId="{251BDFF1-C2AE-9347-8988-C65CAF13712A}" srcOrd="3" destOrd="0" presId="urn:microsoft.com/office/officeart/2008/layout/AlternatingHexagons"/>
    <dgm:cxn modelId="{D804A751-9CE7-EC4C-9FEC-588697597117}" type="presParOf" srcId="{1E4A853C-FBCA-2642-B1A0-E7C7D82382EE}" destId="{010FE03F-64AE-2943-AB3F-FB22FA46F52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F3A29-E890-AA41-BB08-BA834F3D4650}">
      <dsp:nvSpPr>
        <dsp:cNvPr id="0" name=""/>
        <dsp:cNvSpPr/>
      </dsp:nvSpPr>
      <dsp:spPr>
        <a:xfrm rot="5400000">
          <a:off x="2779747" y="545941"/>
          <a:ext cx="1809334" cy="1574120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700" kern="1200" dirty="0"/>
        </a:p>
      </dsp:txBody>
      <dsp:txXfrm rot="-5400000">
        <a:off x="3142654" y="710288"/>
        <a:ext cx="1083520" cy="1245426"/>
      </dsp:txXfrm>
    </dsp:sp>
    <dsp:sp modelId="{541F9B32-8744-4C4C-BD3A-9052B451375D}">
      <dsp:nvSpPr>
        <dsp:cNvPr id="0" name=""/>
        <dsp:cNvSpPr/>
      </dsp:nvSpPr>
      <dsp:spPr>
        <a:xfrm>
          <a:off x="4494386" y="864149"/>
          <a:ext cx="2019217" cy="108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F5C6FA-6909-C84A-A324-5D22F3EA5B62}">
      <dsp:nvSpPr>
        <dsp:cNvPr id="0" name=""/>
        <dsp:cNvSpPr/>
      </dsp:nvSpPr>
      <dsp:spPr>
        <a:xfrm rot="5400000">
          <a:off x="984116" y="558661"/>
          <a:ext cx="1809334" cy="1574120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Sarina Jones</a:t>
          </a:r>
        </a:p>
      </dsp:txBody>
      <dsp:txXfrm rot="-5400000">
        <a:off x="1347023" y="723008"/>
        <a:ext cx="1083520" cy="1245426"/>
      </dsp:txXfrm>
    </dsp:sp>
    <dsp:sp modelId="{608CF333-04DD-664E-9977-858001668991}">
      <dsp:nvSpPr>
        <dsp:cNvPr id="0" name=""/>
        <dsp:cNvSpPr/>
      </dsp:nvSpPr>
      <dsp:spPr>
        <a:xfrm rot="5400000">
          <a:off x="1901610" y="2155652"/>
          <a:ext cx="1809334" cy="1574120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700" kern="1200" dirty="0"/>
        </a:p>
      </dsp:txBody>
      <dsp:txXfrm rot="-5400000">
        <a:off x="2264517" y="2319999"/>
        <a:ext cx="1083520" cy="1245426"/>
      </dsp:txXfrm>
    </dsp:sp>
    <dsp:sp modelId="{02B86693-51B0-3141-B4D6-4EDEDFC6572E}">
      <dsp:nvSpPr>
        <dsp:cNvPr id="0" name=""/>
        <dsp:cNvSpPr/>
      </dsp:nvSpPr>
      <dsp:spPr>
        <a:xfrm>
          <a:off x="0" y="2399912"/>
          <a:ext cx="1954081" cy="108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C8E9BF-20FF-804B-8650-A10CFD911962}">
      <dsp:nvSpPr>
        <dsp:cNvPr id="0" name=""/>
        <dsp:cNvSpPr/>
      </dsp:nvSpPr>
      <dsp:spPr>
        <a:xfrm rot="5400000">
          <a:off x="3601661" y="2155652"/>
          <a:ext cx="1809334" cy="1574120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Frank Illiano</a:t>
          </a:r>
        </a:p>
      </dsp:txBody>
      <dsp:txXfrm rot="-5400000">
        <a:off x="3964568" y="2319999"/>
        <a:ext cx="1083520" cy="1245426"/>
      </dsp:txXfrm>
    </dsp:sp>
    <dsp:sp modelId="{BCEF5D7A-E9A4-644D-AC34-9EE22EC621D7}">
      <dsp:nvSpPr>
        <dsp:cNvPr id="0" name=""/>
        <dsp:cNvSpPr/>
      </dsp:nvSpPr>
      <dsp:spPr>
        <a:xfrm rot="5400000">
          <a:off x="2754892" y="3691415"/>
          <a:ext cx="1809334" cy="1574120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700" kern="1200" dirty="0"/>
        </a:p>
      </dsp:txBody>
      <dsp:txXfrm rot="-5400000">
        <a:off x="3117799" y="3855762"/>
        <a:ext cx="1083520" cy="1245426"/>
      </dsp:txXfrm>
    </dsp:sp>
    <dsp:sp modelId="{AE767CD2-EE76-0040-B8A4-A4F41E855791}">
      <dsp:nvSpPr>
        <dsp:cNvPr id="0" name=""/>
        <dsp:cNvSpPr/>
      </dsp:nvSpPr>
      <dsp:spPr>
        <a:xfrm>
          <a:off x="4494386" y="3935675"/>
          <a:ext cx="2019217" cy="108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0FE03F-64AE-2943-AB3F-FB22FA46F521}">
      <dsp:nvSpPr>
        <dsp:cNvPr id="0" name=""/>
        <dsp:cNvSpPr/>
      </dsp:nvSpPr>
      <dsp:spPr>
        <a:xfrm rot="5400000">
          <a:off x="1054841" y="3691415"/>
          <a:ext cx="1809334" cy="1574120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Ehsan Salih</a:t>
          </a:r>
        </a:p>
      </dsp:txBody>
      <dsp:txXfrm rot="-5400000">
        <a:off x="1417748" y="3855762"/>
        <a:ext cx="1083520" cy="1245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8B805-6375-044C-A180-9BEC0FB112D2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3592A-32F2-F249-BD4D-CCF5CDEAE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88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say the ability of the robot because the code wouldn’t change but the measure would be very accurate sometimes and then really off the other times. I feel like every sprint has something to the consistency of aiming the robot. The robot also doesn’t measure distance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3592A-32F2-F249-BD4D-CCF5CDEAE7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44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will just talk about what we did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3592A-32F2-F249-BD4D-CCF5CDEAE7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3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ADA5-10A5-C44E-8DE8-30719586B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3E5AD-3F9D-BB48-8E87-EEBE08FB0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5FA46-7A8D-084F-B0BC-890C9392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4227-E2FC-0B49-81D9-D9D77D5C05E9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093A0-0E16-6647-92A9-61416FD6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DFF51-C960-D544-99AB-05E9E23D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B708-641D-194B-BD8C-52303D37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5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78FD-46A2-534A-A36F-02C42A6D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3E7C5-A496-844A-B60C-F8FDF21C6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22BFD-D590-6B40-8ED5-8E4B03DF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4227-E2FC-0B49-81D9-D9D77D5C05E9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40058-9CE1-FC48-AA9C-C0315391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52724-C175-F843-84F6-A65A3793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B708-641D-194B-BD8C-52303D37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8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89A6ED-2082-1D45-80AF-0AF3228EB1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8AD710-96DE-0045-A953-260F0C488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FDF21-3E98-DF4C-B51A-A0F55D9C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4227-E2FC-0B49-81D9-D9D77D5C05E9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D50D4-21DE-3949-9B80-62928042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1C7BC-8EB9-1E4E-B5BD-7A2E52C0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B708-641D-194B-BD8C-52303D37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7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039F-7AE9-794D-81C1-5E3399B91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C8671-3595-8644-B929-A719E9EA1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5D005-BE92-004D-86B0-E3D50B6A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4227-E2FC-0B49-81D9-D9D77D5C05E9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5A491-CF53-4F4A-A02F-90A465208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C0EEB-9440-1F4A-80EB-F6218988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B708-641D-194B-BD8C-52303D37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34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D5588-E521-1E4A-BFB2-CEC956B0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17C7A-7DAF-7042-BDB5-11AB6F3A5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5F988-5D67-7143-A401-6CBF6474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4227-E2FC-0B49-81D9-D9D77D5C05E9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EF1BA-9897-9744-8293-74371935D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B66FB-6DAA-AD4D-A094-738E86D9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B708-641D-194B-BD8C-52303D37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9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A3FD-2EEC-DB45-839B-978534E3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C0B2-5E7C-1C4F-8274-94DEFDA9F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A4D77-990D-C749-8301-CA4978ACA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2F9BB-E182-FF44-81C3-C9A066FA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4227-E2FC-0B49-81D9-D9D77D5C05E9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FB0AE-402A-5241-9674-56110C279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FEA11-AC75-3641-BC07-BA7F3141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B708-641D-194B-BD8C-52303D37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35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1A9B3-AB77-9248-8334-034811ACF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A3C1F-71A4-5240-83E9-850A48D69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08067-4D80-1744-8D61-D9C6EBBB6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EEC613-6F5F-1547-BCDC-4988B3D07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DC11D-F676-4F41-8A97-5074DBB89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14F904-1208-2B48-8D2E-2B99B0D6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4227-E2FC-0B49-81D9-D9D77D5C05E9}" type="datetimeFigureOut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9ED89-FEFF-B74B-B1F8-81E6023FD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724CF-99EB-0340-A861-506EAC3B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B708-641D-194B-BD8C-52303D37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05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07FC-F841-EF41-8340-B752DD4D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E8883B-2E85-9745-9353-96A20F9A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4227-E2FC-0B49-81D9-D9D77D5C05E9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25365-B283-B540-8025-0DC7C03D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95050-D9A6-A94E-A210-8AE0E5AD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B708-641D-194B-BD8C-52303D37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3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DE8F5E-94CA-DD46-AAF8-82F94E74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4227-E2FC-0B49-81D9-D9D77D5C05E9}" type="datetimeFigureOut">
              <a:rPr lang="en-US" smtClean="0"/>
              <a:t>12/2/19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E424C-9A67-AF4C-8F30-D9324C7B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A0827-923C-0B41-B740-4DFCBE1E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B708-641D-194B-BD8C-52303D37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93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1ADE2-D537-4048-941E-3166C79D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22448-0EB0-EC4B-BA63-96A500070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12C5DC-C9A4-3647-B88A-12344D3D2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6DCC0-19C8-0645-B2B8-C37DC85D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4227-E2FC-0B49-81D9-D9D77D5C05E9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AB5AB-E574-114C-9CDA-B398EADD4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B7DF5-16E1-6D45-9797-9B6270C29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B708-641D-194B-BD8C-52303D37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3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BBC6-A1BC-DF4B-8D79-CED06D27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7400F-4431-D44F-AC8D-BFC150C3A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9AC50-EB7A-2C46-82FC-A6E19336C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81F9C-B051-D740-9C26-082C580C5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4227-E2FC-0B49-81D9-D9D77D5C05E9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C1AC0-9FC1-5245-A932-00253EDD5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C4CF5-EBDE-EA42-8C9D-B04275C5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B708-641D-194B-BD8C-52303D37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93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F198A6-23FD-1E4A-A894-4EF7414B7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1F672-A6E7-A24E-8809-C676ECDF2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5D65D-B47B-2B4B-B4F7-2035997BF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F4227-E2FC-0B49-81D9-D9D77D5C05E9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BD0F-7227-1F4F-A3A7-37177558F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91402-1DFD-334E-8383-6CAD0B60E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2B708-641D-194B-BD8C-52303D374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7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BBF64-F93A-0D48-9EE6-54CC22030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Robotics Triathlon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509BF-A0BD-2B44-873F-EA791C3D2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Sarina Jones, Frank Illiano, Ehsan Salih</a:t>
            </a:r>
          </a:p>
        </p:txBody>
      </p:sp>
    </p:spTree>
    <p:extLst>
      <p:ext uri="{BB962C8B-B14F-4D97-AF65-F5344CB8AC3E}">
        <p14:creationId xmlns:p14="http://schemas.microsoft.com/office/powerpoint/2010/main" val="203059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B51C54-3FCA-CA4C-8964-779AF6263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7" b="1133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24BD2-DA06-5A4B-9D13-BABA6907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Challenges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DCB4F4-ECCB-45E0-A5A8-E16CC929F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Some of our challenges included: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The ability of the robot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The ability to meet as a group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Understanding a Systems design document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Learning to create a Gantt chart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05866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77F8F-8AEE-2A47-8F16-86700BC7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Roles of each team member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TextBox 7">
            <a:extLst>
              <a:ext uri="{FF2B5EF4-FFF2-40B4-BE49-F238E27FC236}">
                <a16:creationId xmlns:a16="http://schemas.microsoft.com/office/drawing/2014/main" id="{38E61770-E352-49E2-B4C0-BF89F1AD2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728656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530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EA1804-1E4F-0949-9519-1916044F7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000000"/>
                </a:solidFill>
              </a:rPr>
              <a:t>What have we learned?</a:t>
            </a:r>
            <a:br>
              <a:rPr lang="en-US" sz="3700">
                <a:solidFill>
                  <a:srgbClr val="000000"/>
                </a:solidFill>
              </a:rPr>
            </a:br>
            <a:endParaRPr lang="en-US" sz="3700">
              <a:solidFill>
                <a:srgbClr val="000000"/>
              </a:solidFill>
            </a:endParaRPr>
          </a:p>
        </p:txBody>
      </p:sp>
      <p:sp>
        <p:nvSpPr>
          <p:cNvPr id="19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1218B-D5C6-5C4D-A28E-874D5224A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643" r="817" b="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FDBE1-5735-0A43-B16F-85C91CF5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4129430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Block coding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Time Management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How to create a Gantt Chart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How to make a complete Systems Design Document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Groupwork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Creating an algorithm 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42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58C5D-B4E0-C14A-ABCD-3EFBBD5E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What would you do differently</a:t>
            </a: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6B52F-87E1-F740-B957-20C8560CF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</a:rPr>
              <a:t> Better time management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</a:rPr>
              <a:t> Get together to work on the code more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</a:rPr>
              <a:t> Perfect the actions of </a:t>
            </a:r>
            <a:r>
              <a:rPr lang="en-US" sz="2000">
                <a:solidFill>
                  <a:srgbClr val="000000"/>
                </a:solidFill>
              </a:rPr>
              <a:t>the robot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4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5EFC88-92C4-A04F-A0BE-9FF087A43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Code for Sprint 3 Agility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104858-F2CB-8845-9FBE-192A41ED2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3194" y="1600200"/>
            <a:ext cx="6057900" cy="3657600"/>
          </a:xfrm>
        </p:spPr>
      </p:pic>
    </p:spTree>
    <p:extLst>
      <p:ext uri="{BB962C8B-B14F-4D97-AF65-F5344CB8AC3E}">
        <p14:creationId xmlns:p14="http://schemas.microsoft.com/office/powerpoint/2010/main" val="3217970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173</Words>
  <Application>Microsoft Macintosh PowerPoint</Application>
  <PresentationFormat>Widescreen</PresentationFormat>
  <Paragraphs>29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Robotics Triathlon</vt:lpstr>
      <vt:lpstr>Challenges</vt:lpstr>
      <vt:lpstr>Roles of each team member </vt:lpstr>
      <vt:lpstr>What have we learned? </vt:lpstr>
      <vt:lpstr>What would you do differently </vt:lpstr>
      <vt:lpstr>Code for Sprint 3 Agility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Triathlon</dc:title>
  <dc:creator>sarina jones</dc:creator>
  <cp:lastModifiedBy>sarina jones</cp:lastModifiedBy>
  <cp:revision>5</cp:revision>
  <dcterms:created xsi:type="dcterms:W3CDTF">2019-11-21T20:32:54Z</dcterms:created>
  <dcterms:modified xsi:type="dcterms:W3CDTF">2019-12-03T16:44:08Z</dcterms:modified>
</cp:coreProperties>
</file>